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7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8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1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4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2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1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6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5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7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7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B739-A4EA-4DC6-9555-87A6BCA0C5CF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D07F-C67D-4EBA-A69F-C4C6B8ACA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2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Mindfulness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is involved?</a:t>
            </a:r>
          </a:p>
          <a:p>
            <a:endParaRPr lang="en-GB" dirty="0"/>
          </a:p>
          <a:p>
            <a:r>
              <a:rPr lang="en-GB" dirty="0" smtClean="0"/>
              <a:t>ACT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83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Mindful Attitude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endParaRPr lang="en-GB" sz="3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Openness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Willingness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Non-judgmental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Nonachieving / Nonstriving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Acceptance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Compassion / Kindness to self &amp; others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9031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Mindful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Intentionally paying attention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Observing / noticing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Describing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Staying in the present moment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200" dirty="0" smtClean="0"/>
              <a:t>Applying mindful attitude of:</a:t>
            </a:r>
          </a:p>
          <a:p>
            <a:pPr lvl="2"/>
            <a:r>
              <a:rPr lang="en-GB" sz="2800" dirty="0" smtClean="0"/>
              <a:t>Openness</a:t>
            </a:r>
          </a:p>
          <a:p>
            <a:pPr lvl="2"/>
            <a:r>
              <a:rPr lang="en-GB" sz="2800" dirty="0" smtClean="0"/>
              <a:t>Willingness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3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Mindfulness</vt:lpstr>
      <vt:lpstr>Mindful Attitude</vt:lpstr>
      <vt:lpstr>Mindful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</dc:title>
  <dc:creator>Ingrid</dc:creator>
  <cp:lastModifiedBy>Ingrid</cp:lastModifiedBy>
  <cp:revision>2</cp:revision>
  <dcterms:created xsi:type="dcterms:W3CDTF">2016-11-14T11:04:26Z</dcterms:created>
  <dcterms:modified xsi:type="dcterms:W3CDTF">2016-11-14T12:16:45Z</dcterms:modified>
</cp:coreProperties>
</file>