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1456-98DA-4B2A-8BFD-0073D3EDE7A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8705-014C-4209-B4E2-9D929B6E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98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1456-98DA-4B2A-8BFD-0073D3EDE7A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8705-014C-4209-B4E2-9D929B6E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3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1456-98DA-4B2A-8BFD-0073D3EDE7A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8705-014C-4209-B4E2-9D929B6E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7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1456-98DA-4B2A-8BFD-0073D3EDE7A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8705-014C-4209-B4E2-9D929B6E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83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1456-98DA-4B2A-8BFD-0073D3EDE7A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8705-014C-4209-B4E2-9D929B6E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69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1456-98DA-4B2A-8BFD-0073D3EDE7A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8705-014C-4209-B4E2-9D929B6E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07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1456-98DA-4B2A-8BFD-0073D3EDE7A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8705-014C-4209-B4E2-9D929B6E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38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1456-98DA-4B2A-8BFD-0073D3EDE7A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8705-014C-4209-B4E2-9D929B6E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6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1456-98DA-4B2A-8BFD-0073D3EDE7A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8705-014C-4209-B4E2-9D929B6E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65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1456-98DA-4B2A-8BFD-0073D3EDE7A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8705-014C-4209-B4E2-9D929B6E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72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01456-98DA-4B2A-8BFD-0073D3EDE7A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48705-014C-4209-B4E2-9D929B6E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86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01456-98DA-4B2A-8BFD-0073D3EDE7AB}" type="datetimeFigureOut">
              <a:rPr lang="en-GB" smtClean="0"/>
              <a:t>16/10/2017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48705-014C-4209-B4E2-9D929B6E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0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Thoughts:  True or Helpful?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Happiness Trap</a:t>
            </a:r>
          </a:p>
          <a:p>
            <a:r>
              <a:rPr lang="en-GB" dirty="0" smtClean="0"/>
              <a:t>ACT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63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…but it’s true!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If your mind is insisting that a hurtful and judgmental thought / mind story about you is actually TRUE…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Then let’s put this to the side for the moment</a:t>
            </a:r>
          </a:p>
          <a:p>
            <a:r>
              <a:rPr lang="en-GB" dirty="0" smtClean="0"/>
              <a:t>… and check in with your values.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37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Values Check-in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your mind didn’t beat you up so much…</a:t>
            </a:r>
          </a:p>
          <a:p>
            <a:endParaRPr lang="en-GB" dirty="0"/>
          </a:p>
          <a:p>
            <a:r>
              <a:rPr lang="en-GB" dirty="0" smtClean="0"/>
              <a:t>… how would you treat yourself?</a:t>
            </a:r>
          </a:p>
          <a:p>
            <a:r>
              <a:rPr lang="en-GB" dirty="0" smtClean="0"/>
              <a:t>… how would you treat your body?</a:t>
            </a:r>
          </a:p>
          <a:p>
            <a:r>
              <a:rPr lang="en-GB" dirty="0" smtClean="0"/>
              <a:t>… how would you live your life?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66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Values Check-in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other words:</a:t>
            </a:r>
          </a:p>
          <a:p>
            <a:endParaRPr lang="en-GB" dirty="0" smtClean="0"/>
          </a:p>
          <a:p>
            <a:r>
              <a:rPr lang="en-GB" dirty="0" smtClean="0"/>
              <a:t>Does it help you live your values…</a:t>
            </a:r>
          </a:p>
          <a:p>
            <a:pPr marL="457200" lvl="1" indent="0">
              <a:buNone/>
            </a:pPr>
            <a:r>
              <a:rPr lang="en-GB" dirty="0" smtClean="0"/>
              <a:t>…be the person you want to be</a:t>
            </a:r>
          </a:p>
          <a:p>
            <a:pPr marL="457200" lvl="1" indent="0">
              <a:buNone/>
            </a:pPr>
            <a:r>
              <a:rPr lang="en-GB" dirty="0" smtClean="0"/>
              <a:t>…behave like you want to</a:t>
            </a:r>
          </a:p>
          <a:p>
            <a:pPr marL="457200" lvl="1" indent="0">
              <a:buNone/>
            </a:pPr>
            <a:r>
              <a:rPr lang="en-GB" dirty="0" smtClean="0"/>
              <a:t>…choose the actions that get you closer to your values</a:t>
            </a:r>
          </a:p>
          <a:p>
            <a:r>
              <a:rPr lang="en-GB" dirty="0" smtClean="0"/>
              <a:t>…when you get pulled in by these thoughts?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89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Helpful or Unhelpful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Since Valued Living is an aim of ACT, ACT classifies thoughts as</a:t>
            </a:r>
          </a:p>
          <a:p>
            <a:r>
              <a:rPr lang="en-GB" dirty="0" smtClean="0"/>
              <a:t>‘Helpful’ or ‘unhelpful’</a:t>
            </a:r>
          </a:p>
          <a:p>
            <a:r>
              <a:rPr lang="en-GB" dirty="0" smtClean="0"/>
              <a:t>Not as ‘true’ or ‘untrue’.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3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Helpful or Unhelpful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Helpful means</a:t>
            </a:r>
            <a:r>
              <a:rPr lang="en-GB" dirty="0" smtClean="0"/>
              <a:t>: a thought moves you in the direction of your values, so you can live the life you want.</a:t>
            </a:r>
          </a:p>
          <a:p>
            <a:r>
              <a:rPr lang="en-GB" u="sng" dirty="0" smtClean="0"/>
              <a:t>Unhelpful means</a:t>
            </a:r>
            <a:r>
              <a:rPr lang="en-GB" dirty="0" smtClean="0"/>
              <a:t>: we get hooked and spurred into taking actions that lead us away from our values (mainly because we want to escape such painful thoughts and feelings).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493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227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Thoughts:  True or Helpful?</vt:lpstr>
      <vt:lpstr>…but it’s true!</vt:lpstr>
      <vt:lpstr>Values Check-in</vt:lpstr>
      <vt:lpstr>Values Check-in</vt:lpstr>
      <vt:lpstr>Helpful or Unhelpful</vt:lpstr>
      <vt:lpstr>Helpful or Unhelpful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Thoughts:  True or Helpful?</dc:title>
  <dc:creator>Ingrid</dc:creator>
  <cp:lastModifiedBy>Ingrid</cp:lastModifiedBy>
  <cp:revision>2</cp:revision>
  <dcterms:created xsi:type="dcterms:W3CDTF">2017-10-16T11:56:05Z</dcterms:created>
  <dcterms:modified xsi:type="dcterms:W3CDTF">2017-10-16T12:12:57Z</dcterms:modified>
</cp:coreProperties>
</file>